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0693400" cy="7561263"/>
  <p:notesSz cx="7105650" cy="10239375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515" autoAdjust="0"/>
  </p:normalViewPr>
  <p:slideViewPr>
    <p:cSldViewPr>
      <p:cViewPr>
        <p:scale>
          <a:sx n="87" d="100"/>
          <a:sy n="87" d="100"/>
        </p:scale>
        <p:origin x="-1764" y="-552"/>
      </p:cViewPr>
      <p:guideLst>
        <p:guide orient="horz" pos="294"/>
        <p:guide orient="horz" pos="708"/>
        <p:guide pos="4411"/>
        <p:guide pos="3368"/>
        <p:guide pos="5702"/>
        <p:guide pos="50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115" cy="511968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4891" y="0"/>
            <a:ext cx="3079115" cy="511968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>
              <a:defRPr sz="1200"/>
            </a:lvl1pPr>
          </a:lstStyle>
          <a:p>
            <a:fld id="{4EA2566F-28C4-45E6-A746-74AF56595371}" type="datetimeFigureOut">
              <a:rPr lang="fr-FR" smtClean="0"/>
              <a:pPr/>
              <a:t>11/12/2020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38200" y="768350"/>
            <a:ext cx="5429250" cy="3840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7" tIns="47393" rIns="94787" bIns="47393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565" y="4863704"/>
            <a:ext cx="5684520" cy="4607719"/>
          </a:xfrm>
          <a:prstGeom prst="rect">
            <a:avLst/>
          </a:prstGeom>
        </p:spPr>
        <p:txBody>
          <a:bodyPr vert="horz" lIns="94787" tIns="47393" rIns="94787" bIns="4739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5630"/>
            <a:ext cx="3079115" cy="511968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4891" y="9725630"/>
            <a:ext cx="3079115" cy="511968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>
              <a:defRPr sz="1200"/>
            </a:lvl1pPr>
          </a:lstStyle>
          <a:p>
            <a:fld id="{EEAAFCE1-A706-45CA-98E1-00546B2371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Si vous le souhaitez,</a:t>
            </a:r>
            <a:r>
              <a:rPr lang="fr-FR" baseline="0" dirty="0" smtClean="0"/>
              <a:t> vous pouvez ajouter </a:t>
            </a:r>
            <a:r>
              <a:rPr lang="fr-FR" dirty="0" smtClean="0"/>
              <a:t>le logo de votre commune</a:t>
            </a:r>
            <a:r>
              <a:rPr lang="fr-FR" baseline="0" dirty="0" smtClean="0"/>
              <a:t> en bas de la première page, dans la zone dédiée.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AFCE1-A706-45CA-98E1-00546B23715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clair\Documents\2010-2020 FREELANCE\2020 ARS covid - post-dépistage - livret affiche\Plaquette\12 - Dec\ext_x10.e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0" y="0"/>
            <a:ext cx="10692000" cy="7559731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7002463" y="6527359"/>
            <a:ext cx="2049462" cy="657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PLACEZ VOTRE LOGO ICI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 rot="16200000" flipV="1">
            <a:off x="7643942" y="8071453"/>
            <a:ext cx="739255" cy="455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lair\Documents\2010-2020 FREELANCE\2020 ARS covid - post-dépistage - livret affiche\Plaquette\12 - Dec\int_x10.e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4" y="1263"/>
            <a:ext cx="10691986" cy="756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30</Words>
  <Application>Microsoft Office PowerPoint</Application>
  <PresentationFormat>Personnalisé</PresentationFormat>
  <Paragraphs>3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claire guyot</dc:creator>
  <cp:lastModifiedBy>claire guyot</cp:lastModifiedBy>
  <cp:revision>52</cp:revision>
  <dcterms:created xsi:type="dcterms:W3CDTF">2020-05-08T06:27:08Z</dcterms:created>
  <dcterms:modified xsi:type="dcterms:W3CDTF">2020-12-11T10:00:49Z</dcterms:modified>
</cp:coreProperties>
</file>