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143C5B-9956-49FA-9865-BA3FE5C1BB8F}" v="1" dt="2023-05-31T11:25:07.1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20" autoAdjust="0"/>
    <p:restoredTop sz="94660"/>
  </p:normalViewPr>
  <p:slideViewPr>
    <p:cSldViewPr snapToGrid="0">
      <p:cViewPr>
        <p:scale>
          <a:sx n="70" d="100"/>
          <a:sy n="70" d="100"/>
        </p:scale>
        <p:origin x="279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éline Jaffrain" userId="7b97d143-8a3e-43fb-be40-93f658d12379" providerId="ADAL" clId="{BA143C5B-9956-49FA-9865-BA3FE5C1BB8F}"/>
    <pc:docChg chg="custSel modSld">
      <pc:chgData name="Céline Jaffrain" userId="7b97d143-8a3e-43fb-be40-93f658d12379" providerId="ADAL" clId="{BA143C5B-9956-49FA-9865-BA3FE5C1BB8F}" dt="2023-05-31T11:32:29.074" v="475" actId="115"/>
      <pc:docMkLst>
        <pc:docMk/>
      </pc:docMkLst>
      <pc:sldChg chg="addSp modSp mod">
        <pc:chgData name="Céline Jaffrain" userId="7b97d143-8a3e-43fb-be40-93f658d12379" providerId="ADAL" clId="{BA143C5B-9956-49FA-9865-BA3FE5C1BB8F}" dt="2023-05-31T11:32:29.074" v="475" actId="115"/>
        <pc:sldMkLst>
          <pc:docMk/>
          <pc:sldMk cId="4092855768" sldId="256"/>
        </pc:sldMkLst>
        <pc:spChg chg="add mod">
          <ac:chgData name="Céline Jaffrain" userId="7b97d143-8a3e-43fb-be40-93f658d12379" providerId="ADAL" clId="{BA143C5B-9956-49FA-9865-BA3FE5C1BB8F}" dt="2023-05-31T11:26:12.929" v="125" actId="1038"/>
          <ac:spMkLst>
            <pc:docMk/>
            <pc:sldMk cId="4092855768" sldId="256"/>
            <ac:spMk id="7" creationId="{40EA20B4-24DE-91D4-5071-3678C37D5552}"/>
          </ac:spMkLst>
        </pc:spChg>
        <pc:graphicFrameChg chg="modGraphic">
          <ac:chgData name="Céline Jaffrain" userId="7b97d143-8a3e-43fb-be40-93f658d12379" providerId="ADAL" clId="{BA143C5B-9956-49FA-9865-BA3FE5C1BB8F}" dt="2023-05-31T11:32:29.074" v="475" actId="115"/>
          <ac:graphicFrameMkLst>
            <pc:docMk/>
            <pc:sldMk cId="4092855768" sldId="256"/>
            <ac:graphicFrameMk id="6" creationId="{487601D4-2838-8D1F-C5F1-0C75D01929E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96264"/>
            <a:ext cx="5657850" cy="51511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6435897"/>
            <a:ext cx="5657850" cy="1651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62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735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95547"/>
            <a:ext cx="1478756" cy="831985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95547"/>
            <a:ext cx="4350544" cy="8319853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40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85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96264"/>
            <a:ext cx="5657850" cy="51511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6432296"/>
            <a:ext cx="5657850" cy="1651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30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666060"/>
            <a:ext cx="2777490" cy="581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666062"/>
            <a:ext cx="2777490" cy="581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961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730038"/>
            <a:ext cx="2777490" cy="4879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730038"/>
            <a:ext cx="2777490" cy="4879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76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21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39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858519"/>
            <a:ext cx="1800225" cy="3302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0338" y="1056640"/>
            <a:ext cx="3651885" cy="75946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4226560"/>
            <a:ext cx="1800225" cy="488095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9330803"/>
            <a:ext cx="1472912" cy="527403"/>
          </a:xfrm>
        </p:spPr>
        <p:txBody>
          <a:bodyPr/>
          <a:lstStyle>
            <a:lvl1pPr algn="l">
              <a:defRPr/>
            </a:lvl1pPr>
          </a:lstStyle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9330803"/>
            <a:ext cx="2614613" cy="52740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78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154333"/>
            <a:ext cx="6856214" cy="2751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099554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330440"/>
            <a:ext cx="5688926" cy="118872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7099554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8532368"/>
            <a:ext cx="5692140" cy="85852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69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1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49567"/>
            <a:ext cx="6858001" cy="95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666060"/>
            <a:ext cx="5657851" cy="5811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9330803"/>
            <a:ext cx="139065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CDBA980E-C38D-4630-AE29-D7DD5ADCDCD4}" type="datetimeFigureOut">
              <a:rPr lang="fr-FR" smtClean="0"/>
              <a:t>31/05/2023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9330803"/>
            <a:ext cx="271282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9330803"/>
            <a:ext cx="7380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22680E1D-7AA8-4040-A20A-2A5F653B35E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510221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553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E1C44-6131-838C-FF70-7894E0962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075" y="635420"/>
            <a:ext cx="5657850" cy="889648"/>
          </a:xfrm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Valoriser</a:t>
            </a:r>
            <a:br>
              <a:rPr lang="fr-FR" sz="20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 offres d’emploi et </a:t>
            </a:r>
            <a:br>
              <a:rPr lang="fr-FR" sz="20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 marque employeur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314889D-A365-FCB9-96CF-D57BCC6709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44" y="231333"/>
            <a:ext cx="1180626" cy="682402"/>
          </a:xfrm>
          <a:prstGeom prst="rect">
            <a:avLst/>
          </a:prstGeom>
        </p:spPr>
      </p:pic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487601D4-2838-8D1F-C5F1-0C75D0192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736599"/>
              </p:ext>
            </p:extLst>
          </p:nvPr>
        </p:nvGraphicFramePr>
        <p:xfrm>
          <a:off x="600075" y="1602583"/>
          <a:ext cx="5657850" cy="7513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3656">
                  <a:extLst>
                    <a:ext uri="{9D8B030D-6E8A-4147-A177-3AD203B41FA5}">
                      <a16:colId xmlns:a16="http://schemas.microsoft.com/office/drawing/2014/main" val="3951243237"/>
                    </a:ext>
                  </a:extLst>
                </a:gridCol>
                <a:gridCol w="4974194">
                  <a:extLst>
                    <a:ext uri="{9D8B030D-6E8A-4147-A177-3AD203B41FA5}">
                      <a16:colId xmlns:a16="http://schemas.microsoft.com/office/drawing/2014/main" val="2101035963"/>
                    </a:ext>
                  </a:extLst>
                </a:gridCol>
              </a:tblGrid>
              <a:tr h="1107959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L’intitulé du poste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Être le plus explicite possible pour un public externe, en utilisant des terminologies correspondant aux recherches des candidats : « aide-soignant », « aide-soignant en chirurgie », « infirmier », « infirmier coordinateur », « infirmier de bloc opératoire ». Sans oublier la mention « H/F », pour Homme/Femme.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376851"/>
                  </a:ext>
                </a:extLst>
              </a:tr>
              <a:tr h="96753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Mots-clés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Le site nosemplois.fr propose un système de </a:t>
                      </a:r>
                      <a:r>
                        <a:rPr lang="fr-FR" sz="1400" dirty="0" err="1"/>
                        <a:t>matching</a:t>
                      </a:r>
                      <a:r>
                        <a:rPr lang="fr-FR" sz="1400" dirty="0"/>
                        <a:t> offres/candidats. Soyez le plus descriptif possible en incorporant un maximum de </a:t>
                      </a:r>
                      <a:r>
                        <a:rPr lang="fr-FR" sz="1400" u="sng" dirty="0"/>
                        <a:t>mots-clés </a:t>
                      </a:r>
                      <a:r>
                        <a:rPr lang="fr-FR" sz="1400" u="none" dirty="0"/>
                        <a:t>et de </a:t>
                      </a:r>
                      <a:r>
                        <a:rPr lang="fr-FR" sz="1400" u="sng" dirty="0"/>
                        <a:t>synonymes</a:t>
                      </a:r>
                      <a:r>
                        <a:rPr lang="fr-FR" sz="1400" dirty="0"/>
                        <a:t>. Ex : un agent de service hospitalier aura en charge l’</a:t>
                      </a:r>
                      <a:r>
                        <a:rPr lang="fr-FR" sz="1400" u="sng" dirty="0"/>
                        <a:t>entretien</a:t>
                      </a:r>
                      <a:r>
                        <a:rPr lang="fr-FR" sz="1400" dirty="0"/>
                        <a:t>, le </a:t>
                      </a:r>
                      <a:r>
                        <a:rPr lang="fr-FR" sz="1400" u="sng" dirty="0"/>
                        <a:t>ménage</a:t>
                      </a:r>
                      <a:r>
                        <a:rPr lang="fr-FR" sz="1400" dirty="0"/>
                        <a:t>, la</a:t>
                      </a:r>
                      <a:r>
                        <a:rPr lang="fr-FR" sz="1400" u="sng" dirty="0"/>
                        <a:t> </a:t>
                      </a:r>
                      <a:r>
                        <a:rPr lang="fr-FR" sz="1400" u="sng" dirty="0" err="1"/>
                        <a:t>proprété</a:t>
                      </a:r>
                      <a:r>
                        <a:rPr lang="fr-FR" sz="1400" dirty="0"/>
                        <a:t>, l’</a:t>
                      </a:r>
                      <a:r>
                        <a:rPr lang="fr-FR" sz="1400" u="sng" dirty="0"/>
                        <a:t>hygiène</a:t>
                      </a:r>
                      <a:r>
                        <a:rPr lang="fr-FR" sz="1400" dirty="0"/>
                        <a:t> du site.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012699"/>
                  </a:ext>
                </a:extLst>
              </a:tr>
              <a:tr h="2293962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Marque Employeur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fr-FR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Dans le fiche entreprise accessible depuis l’offre d’emploi, décrire ce qui fait votre spécificité. Allez à l’essentiel : vos missions, votre action, vos valeurs, vos avantages, vos engagements environnementaux, les labels, les actions engagées en faveur du bien-être des salariés ou encore votre politique de diversité engagée «  Afin de garantir l'équité de traitement et le respect de tous, tous nos postes sont ouverts aux personnes en situation de handicap. ». </a:t>
                      </a:r>
                    </a:p>
                    <a:p>
                      <a:pPr lvl="0"/>
                      <a:r>
                        <a:rPr lang="fr-FR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liens vers les médias sociaux peuvent enfin permettre aux candidats d’entrer en contact direct avec les porte-parole de l’entreprise.</a:t>
                      </a:r>
                    </a:p>
                    <a:p>
                      <a:pPr lvl="0"/>
                      <a:r>
                        <a:rPr lang="fr-FR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L’objectif est de permettre aux candidats de comprendre aisément la mission de l’employeur et de l’aider à se projeter. Vous pouvez mettre un lien vers une organigramme présent sur votre page web, le candidat aura tout loisir d’approfondir la découverte de votre organisation si l’offre a retenu son attention.</a:t>
                      </a:r>
                    </a:p>
                    <a:p>
                      <a:r>
                        <a:rPr lang="fr-FR" sz="135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+ </a:t>
                      </a:r>
                      <a:r>
                        <a:rPr lang="fr-FR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 Intégrer des témoignages vidéo de nouvelles recrues dans ses offres d’emploi, salarié en poste, stagiaire, alternant, PDG, DRH, prestataires externes. Au-delà d’humaniser le recrutement, vous vous démarquerez aussi de la concurrence. Une vidéo incarnée a plus d’impact chez un candidat et est donc plus attractive.</a:t>
                      </a:r>
                    </a:p>
                    <a:p>
                      <a:r>
                        <a:rPr lang="fr-FR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Face caméra, un chef d’équipe peut présenter ses collègues, un manager peut raconter une journée type, un recruteur peut détailler l’intérêt d’un poste ou même mieux un aide-soignant si l’annonce concerne le recrutement d’un d’aide-soignant ou une infirmière. L’enjeu est que le témoignage soit sincère et non formaté.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298037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40EA20B4-24DE-91D4-5071-3678C37D5552}"/>
              </a:ext>
            </a:extLst>
          </p:cNvPr>
          <p:cNvSpPr txBox="1"/>
          <p:nvPr/>
        </p:nvSpPr>
        <p:spPr>
          <a:xfrm>
            <a:off x="6564080" y="8163830"/>
            <a:ext cx="307777" cy="95635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800" dirty="0"/>
              <a:t>DATA RHS – 05/2023</a:t>
            </a:r>
          </a:p>
        </p:txBody>
      </p:sp>
    </p:spTree>
    <p:extLst>
      <p:ext uri="{BB962C8B-B14F-4D97-AF65-F5344CB8AC3E}">
        <p14:creationId xmlns:p14="http://schemas.microsoft.com/office/powerpoint/2010/main" val="4092855768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</TotalTime>
  <Words>391</Words>
  <Application>Microsoft Office PowerPoint</Application>
  <PresentationFormat>Format A4 (210 x 297 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Rétrospective</vt:lpstr>
      <vt:lpstr>Valoriser vos offres d’emploi et  votre marque employeur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Valoriser vos offres d’emploi et  votre marque employeur</dc:title>
  <dc:creator>Céline Jaffrain</dc:creator>
  <cp:lastModifiedBy>Céline Jaffrain</cp:lastModifiedBy>
  <cp:revision>1</cp:revision>
  <dcterms:created xsi:type="dcterms:W3CDTF">2023-05-31T09:54:19Z</dcterms:created>
  <dcterms:modified xsi:type="dcterms:W3CDTF">2023-05-31T11:32:29Z</dcterms:modified>
</cp:coreProperties>
</file>