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9" r:id="rId3"/>
  </p:sldIdLst>
  <p:sldSz cx="10693400" cy="7561263"/>
  <p:notesSz cx="6858000" cy="994568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515" autoAdjust="0"/>
  </p:normalViewPr>
  <p:slideViewPr>
    <p:cSldViewPr>
      <p:cViewPr>
        <p:scale>
          <a:sx n="93" d="100"/>
          <a:sy n="93" d="100"/>
        </p:scale>
        <p:origin x="-1590" y="-426"/>
      </p:cViewPr>
      <p:guideLst>
        <p:guide orient="horz" pos="294"/>
        <p:guide orient="horz" pos="708"/>
        <p:guide pos="4411"/>
        <p:guide pos="3368"/>
        <p:guide pos="5702"/>
        <p:guide pos="50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2566F-28C4-45E6-A746-74AF56595371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92163" y="746125"/>
            <a:ext cx="52736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AFCE1-A706-45CA-98E1-00546B2371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 vous le souhaitez,</a:t>
            </a:r>
            <a:r>
              <a:rPr lang="fr-FR" baseline="0" dirty="0" smtClean="0"/>
              <a:t> vous pouvez ajouter </a:t>
            </a:r>
            <a:r>
              <a:rPr lang="fr-FR" dirty="0" smtClean="0"/>
              <a:t>le logo de votre commune</a:t>
            </a:r>
            <a:r>
              <a:rPr lang="fr-FR" baseline="0" dirty="0" smtClean="0"/>
              <a:t> en bas de la première page, dans la zone dédiée.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FCE1-A706-45CA-98E1-00546B23715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lair\Documents\2010-2020 FREELANCE\2020 ARS covid - gestes barrières - livret visuelsweb kakemono\Livret\2021-01 - Jan\Fichiers finalisés\ext-x10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" y="1263"/>
            <a:ext cx="10692776" cy="7560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002463" y="6527359"/>
            <a:ext cx="2049462" cy="657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PLACEZ VOTRE LOGO ICI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rot="5400000" flipH="1" flipV="1">
            <a:off x="7640599" y="8053408"/>
            <a:ext cx="720000" cy="2138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clair\Documents\2010-2020 FREELANCE\2020 ARS covid - gestes barrières - livret visuelsweb kakemono\Livret\2021-01 - Jan\Fichiers finalisés\int-x10.e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" y="0"/>
            <a:ext cx="10692775" cy="75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30</Words>
  <Application>Microsoft Office PowerPoint</Application>
  <PresentationFormat>Personnalisé</PresentationFormat>
  <Paragraphs>3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claire guyot</dc:creator>
  <cp:lastModifiedBy>claire guyot</cp:lastModifiedBy>
  <cp:revision>46</cp:revision>
  <dcterms:created xsi:type="dcterms:W3CDTF">2020-05-08T06:27:08Z</dcterms:created>
  <dcterms:modified xsi:type="dcterms:W3CDTF">2021-02-02T08:21:04Z</dcterms:modified>
</cp:coreProperties>
</file>